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7"/>
    <p:restoredTop sz="94694"/>
  </p:normalViewPr>
  <p:slideViewPr>
    <p:cSldViewPr snapToGrid="0" showGuides="1">
      <p:cViewPr varScale="1">
        <p:scale>
          <a:sx n="58" d="100"/>
          <a:sy n="58" d="100"/>
        </p:scale>
        <p:origin x="1224" y="232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26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8EB39-7220-2843-8E37-1E31278C17D7}" type="datetimeFigureOut"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2F20A-E0BB-2C4F-884B-D0CFD354EC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8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ky, person, outdoor&#10;&#10;Description automatically generated">
            <a:extLst>
              <a:ext uri="{FF2B5EF4-FFF2-40B4-BE49-F238E27FC236}">
                <a16:creationId xmlns:a16="http://schemas.microsoft.com/office/drawing/2014/main" id="{5395CEC2-0B06-B405-C1EC-CE5B752F1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0" t="7071" r="13772" b="79"/>
          <a:stretch/>
        </p:blipFill>
        <p:spPr>
          <a:xfrm>
            <a:off x="3299" y="13194"/>
            <a:ext cx="13709402" cy="137094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90BBE-D2D5-73F5-75F1-09E1EB1D2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b="94"/>
          <a:stretch/>
        </p:blipFill>
        <p:spPr>
          <a:xfrm>
            <a:off x="-51430" y="452645"/>
            <a:ext cx="13764131" cy="132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ky, person, outdoor&#10;&#10;Description automatically generated">
            <a:extLst>
              <a:ext uri="{FF2B5EF4-FFF2-40B4-BE49-F238E27FC236}">
                <a16:creationId xmlns:a16="http://schemas.microsoft.com/office/drawing/2014/main" id="{5395CEC2-0B06-B405-C1EC-CE5B752F1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0" t="7071" r="13772" b="79"/>
          <a:stretch/>
        </p:blipFill>
        <p:spPr>
          <a:xfrm>
            <a:off x="3299" y="13194"/>
            <a:ext cx="13709402" cy="13709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342DFF-FFF8-26C8-35A4-553DAF22F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74" b="-11781"/>
          <a:stretch/>
        </p:blipFill>
        <p:spPr>
          <a:xfrm>
            <a:off x="-51430" y="2542478"/>
            <a:ext cx="13764131" cy="128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60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0</Words>
  <Application>Microsoft Macintosh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2022-10-24T19:02:00Z</dcterms:created>
  <dcterms:modified xsi:type="dcterms:W3CDTF">2022-11-07T20:34:22Z</dcterms:modified>
</cp:coreProperties>
</file>