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</p:sldIdLst>
  <p:sldSz cx="13716000" cy="1371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43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75"/>
  </p:normalViewPr>
  <p:slideViewPr>
    <p:cSldViewPr snapToGrid="0" showGuides="1">
      <p:cViewPr varScale="1">
        <p:scale>
          <a:sx n="53" d="100"/>
          <a:sy n="53" d="100"/>
        </p:scale>
        <p:origin x="2464" y="184"/>
      </p:cViewPr>
      <p:guideLst>
        <p:guide orient="horz" pos="4320"/>
        <p:guide pos="43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20263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432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42975" y="730253"/>
            <a:ext cx="1183005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2975" y="3651250"/>
            <a:ext cx="1183005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42975" y="12712703"/>
            <a:ext cx="30861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98EB39-7220-2843-8E37-1E31278C17D7}" type="datetimeFigureOut">
              <a:t>10/24/22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43425" y="12712703"/>
            <a:ext cx="462915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686925" y="12712703"/>
            <a:ext cx="30861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C2F20A-E0BB-2C4F-884B-D0CFD354EC4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687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person, sky, person, outdoor&#10;&#10;Description automatically generated">
            <a:extLst>
              <a:ext uri="{FF2B5EF4-FFF2-40B4-BE49-F238E27FC236}">
                <a16:creationId xmlns:a16="http://schemas.microsoft.com/office/drawing/2014/main" id="{5395CEC2-0B06-B405-C1EC-CE5B752F17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46" t="7071" r="14622" b="79"/>
          <a:stretch/>
        </p:blipFill>
        <p:spPr>
          <a:xfrm>
            <a:off x="0" y="-188553"/>
            <a:ext cx="13716000" cy="13904553"/>
          </a:xfrm>
          <a:prstGeom prst="rect">
            <a:avLst/>
          </a:prstGeom>
        </p:spPr>
      </p:pic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8F12A2A5-D3F9-8ACD-7B51-E32E34132A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5088" b="6666"/>
          <a:stretch/>
        </p:blipFill>
        <p:spPr>
          <a:xfrm>
            <a:off x="0" y="9841832"/>
            <a:ext cx="13716000" cy="387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2750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person, sky, person, outdoor&#10;&#10;Description automatically generated">
            <a:extLst>
              <a:ext uri="{FF2B5EF4-FFF2-40B4-BE49-F238E27FC236}">
                <a16:creationId xmlns:a16="http://schemas.microsoft.com/office/drawing/2014/main" id="{5395CEC2-0B06-B405-C1EC-CE5B752F17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46" t="7071" r="14622" b="79"/>
          <a:stretch/>
        </p:blipFill>
        <p:spPr>
          <a:xfrm>
            <a:off x="0" y="-188553"/>
            <a:ext cx="13716000" cy="13904553"/>
          </a:xfrm>
          <a:prstGeom prst="rect">
            <a:avLst/>
          </a:prstGeom>
        </p:spPr>
      </p:pic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4F4D2CA7-3B49-4DE2-72A2-C137B9A642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5965" b="6667"/>
          <a:stretch/>
        </p:blipFill>
        <p:spPr>
          <a:xfrm>
            <a:off x="1" y="9962147"/>
            <a:ext cx="13715999" cy="3753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3336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</TotalTime>
  <Words>0</Words>
  <Application>Microsoft Macintosh PowerPoint</Application>
  <PresentationFormat>Custom</PresentationFormat>
  <Paragraphs>0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Wolfgang Housseaux CRI agence</cp:lastModifiedBy>
  <cp:revision>2</cp:revision>
  <dcterms:created xsi:type="dcterms:W3CDTF">2022-10-24T19:02:00Z</dcterms:created>
  <dcterms:modified xsi:type="dcterms:W3CDTF">2022-10-24T19:52:50Z</dcterms:modified>
</cp:coreProperties>
</file>